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06"/>
    <p:restoredTop sz="94130"/>
  </p:normalViewPr>
  <p:slideViewPr>
    <p:cSldViewPr snapToGrid="0" snapToObjects="1">
      <p:cViewPr varScale="1">
        <p:scale>
          <a:sx n="63" d="100"/>
          <a:sy n="63" d="100"/>
        </p:scale>
        <p:origin x="-104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youtube.com/watch?v=RPoBE-E8VOc" TargetMode="Externa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Drafting, Revising, &amp; Editing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Writing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0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794" y="497833"/>
            <a:ext cx="4487983" cy="570418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278145"/>
          </a:xfrm>
        </p:spPr>
        <p:txBody>
          <a:bodyPr/>
          <a:lstStyle/>
          <a:p>
            <a:r>
              <a:rPr lang="en-US" smtClean="0"/>
              <a:t>Quiz Review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6000"/>
          </a:blip>
          <a:stretch>
            <a:fillRect/>
          </a:stretch>
        </p:blipFill>
        <p:spPr>
          <a:xfrm rot="1043413">
            <a:off x="4798655" y="1431234"/>
            <a:ext cx="6906149" cy="431634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39788" y="1643270"/>
            <a:ext cx="10514012" cy="4347955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2800" dirty="0"/>
              <a:t>Sentence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IC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Preposition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Sentence-Combining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600" dirty="0" smtClean="0"/>
              <a:t>IC</a:t>
            </a:r>
            <a:r>
              <a:rPr lang="en-US" sz="2600" dirty="0"/>
              <a:t>; </a:t>
            </a:r>
            <a:r>
              <a:rPr lang="en-US" sz="2600" dirty="0" err="1"/>
              <a:t>ic</a:t>
            </a:r>
            <a:r>
              <a:rPr lang="en-US" sz="2600" dirty="0"/>
              <a:t>.  </a:t>
            </a:r>
            <a:endParaRPr lang="en-US" sz="2600" dirty="0" smtClean="0"/>
          </a:p>
          <a:p>
            <a:pPr marL="914400" lvl="1" indent="-457200">
              <a:buFont typeface="Arial" charset="0"/>
              <a:buChar char="•"/>
            </a:pPr>
            <a:r>
              <a:rPr lang="en-US" sz="2600" dirty="0" smtClean="0"/>
              <a:t>IC</a:t>
            </a:r>
            <a:r>
              <a:rPr lang="en-US" sz="2600" dirty="0"/>
              <a:t>, BOYFANS </a:t>
            </a:r>
            <a:r>
              <a:rPr lang="en-US" sz="2600" dirty="0" err="1"/>
              <a:t>ic</a:t>
            </a:r>
            <a:r>
              <a:rPr lang="en-US" sz="2600" dirty="0" smtClean="0"/>
              <a:t>.</a:t>
            </a:r>
            <a:endParaRPr lang="en-US" sz="2600" dirty="0"/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Audience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Purpose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5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Prewriting Review</a:t>
            </a:r>
            <a:endParaRPr lang="en-US" sz="3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387736" y="987425"/>
            <a:ext cx="4967651" cy="48736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Annotating Text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Listing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Brainstorming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Journaling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Questioning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200" dirty="0" smtClean="0"/>
              <a:t>Freewriting</a:t>
            </a:r>
            <a:endParaRPr lang="en-US" sz="32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119999" y="2057400"/>
            <a:ext cx="4444777" cy="3811588"/>
          </a:xfrm>
        </p:spPr>
        <p:txBody>
          <a:bodyPr>
            <a:normAutofit/>
          </a:bodyPr>
          <a:lstStyle/>
          <a:p>
            <a:r>
              <a:rPr lang="en-US" sz="2200" dirty="0" smtClean="0"/>
              <a:t>The first step in the Writing Process</a:t>
            </a:r>
            <a:endParaRPr lang="en-US" sz="2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15" y="2810301"/>
            <a:ext cx="3438938" cy="2579204"/>
          </a:xfrm>
          <a:prstGeom prst="rect">
            <a:avLst/>
          </a:prstGeom>
          <a:effectLst>
            <a:softEdge rad="304800"/>
          </a:effectLst>
        </p:spPr>
      </p:pic>
    </p:spTree>
    <p:extLst>
      <p:ext uri="{BB962C8B-B14F-4D97-AF65-F5344CB8AC3E}">
        <p14:creationId xmlns:p14="http://schemas.microsoft.com/office/powerpoint/2010/main" val="111566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Drafting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down a few strong ideas from the prewriting stage</a:t>
            </a:r>
          </a:p>
          <a:p>
            <a:pPr lvl="1"/>
            <a:r>
              <a:rPr lang="en-US" dirty="0" smtClean="0"/>
              <a:t>Why do you like them? Or hate them?</a:t>
            </a:r>
          </a:p>
          <a:p>
            <a:pPr lvl="1"/>
            <a:r>
              <a:rPr lang="en-US" dirty="0" smtClean="0"/>
              <a:t>How convincing are the ideas?</a:t>
            </a:r>
          </a:p>
          <a:p>
            <a:pPr lvl="1"/>
            <a:r>
              <a:rPr lang="en-US" dirty="0" smtClean="0"/>
              <a:t>What evidence can you find to support them?</a:t>
            </a:r>
          </a:p>
          <a:p>
            <a:r>
              <a:rPr lang="en-US" dirty="0" smtClean="0"/>
              <a:t>Rearrange the ideas into some kind of outline</a:t>
            </a:r>
          </a:p>
          <a:p>
            <a:r>
              <a:rPr lang="en-US" dirty="0" smtClean="0"/>
              <a:t>Start writing without worrying about spelling and/or punctuation</a:t>
            </a:r>
          </a:p>
          <a:p>
            <a:pPr lvl="1"/>
            <a:r>
              <a:rPr lang="en-US" dirty="0" smtClean="0"/>
              <a:t>What ideas emerge?</a:t>
            </a:r>
          </a:p>
          <a:p>
            <a:pPr lvl="1"/>
            <a:r>
              <a:rPr lang="en-US" dirty="0" smtClean="0"/>
              <a:t>How much sense do they make?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0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51314" y="391886"/>
            <a:ext cx="7289075" cy="5029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391" y="0"/>
            <a:ext cx="4551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3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5353878" y="365125"/>
            <a:ext cx="6234847" cy="62348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Revising a Draft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Reread and revise your draft</a:t>
            </a:r>
          </a:p>
          <a:p>
            <a:pPr lvl="1"/>
            <a:r>
              <a:rPr lang="en-US" dirty="0" smtClean="0"/>
              <a:t>What will the A think of my argument?</a:t>
            </a:r>
          </a:p>
          <a:p>
            <a:pPr lvl="1"/>
            <a:r>
              <a:rPr lang="en-US" dirty="0" smtClean="0"/>
              <a:t>Do any words need to be defined?</a:t>
            </a:r>
          </a:p>
          <a:p>
            <a:pPr lvl="1"/>
            <a:r>
              <a:rPr lang="en-US" dirty="0" smtClean="0"/>
              <a:t>Are my points clear?</a:t>
            </a:r>
          </a:p>
          <a:p>
            <a:r>
              <a:rPr lang="en-US" dirty="0" smtClean="0"/>
              <a:t>Check grammar, spelling, and punctuation (be an editor)</a:t>
            </a:r>
          </a:p>
          <a:p>
            <a:pPr lvl="1"/>
            <a:r>
              <a:rPr lang="en-US" dirty="0" smtClean="0"/>
              <a:t>Can you see your own writing critically?</a:t>
            </a:r>
          </a:p>
          <a:p>
            <a:r>
              <a:rPr lang="en-US" dirty="0" smtClean="0"/>
              <a:t>Ask another person to read your draft and consider the advice</a:t>
            </a:r>
          </a:p>
          <a:p>
            <a:r>
              <a:rPr lang="en-US" dirty="0" smtClean="0"/>
              <a:t>Read the almost-final draft out loud to yourself</a:t>
            </a:r>
          </a:p>
          <a:p>
            <a:r>
              <a:rPr lang="en-US" dirty="0" smtClean="0"/>
              <a:t>Reread and revise again and again</a:t>
            </a:r>
          </a:p>
        </p:txBody>
      </p:sp>
    </p:spTree>
    <p:extLst>
      <p:ext uri="{BB962C8B-B14F-4D97-AF65-F5344CB8AC3E}">
        <p14:creationId xmlns:p14="http://schemas.microsoft.com/office/powerpoint/2010/main" val="41168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Coordinating Conjunctions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999" y="1825625"/>
            <a:ext cx="4922992" cy="43513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Sentence-Combining:      </a:t>
            </a:r>
            <a:r>
              <a:rPr lang="en-US" sz="3200" dirty="0" smtClean="0">
                <a:solidFill>
                  <a:srgbClr val="C00000"/>
                </a:solidFill>
              </a:rPr>
              <a:t>IC, BOYFANS </a:t>
            </a:r>
            <a:r>
              <a:rPr lang="en-US" sz="3200" dirty="0" err="1" smtClean="0">
                <a:solidFill>
                  <a:srgbClr val="C00000"/>
                </a:solidFill>
              </a:rPr>
              <a:t>ic</a:t>
            </a:r>
            <a:r>
              <a:rPr lang="en-US" sz="3200" dirty="0" smtClean="0">
                <a:solidFill>
                  <a:srgbClr val="C00000"/>
                </a:solidFill>
              </a:rPr>
              <a:t>.</a:t>
            </a:r>
          </a:p>
          <a:p>
            <a:endParaRPr lang="en-US" sz="3200" dirty="0" smtClean="0">
              <a:solidFill>
                <a:srgbClr val="C00000"/>
              </a:solidFill>
            </a:endParaRPr>
          </a:p>
          <a:p>
            <a:r>
              <a:rPr lang="en-US" sz="3200" dirty="0" smtClean="0"/>
              <a:t>Conjunctions join two independent clauses.</a:t>
            </a:r>
          </a:p>
          <a:p>
            <a:endParaRPr lang="en-US" sz="3200" dirty="0" smtClean="0"/>
          </a:p>
          <a:p>
            <a:r>
              <a:rPr lang="en-US" sz="3200" dirty="0" smtClean="0"/>
              <a:t>A comma (,) always precedes the conjunction.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643" y="1338470"/>
            <a:ext cx="5132698" cy="5132698"/>
          </a:xfrm>
          <a:prstGeom prst="rect">
            <a:avLst/>
          </a:prstGeo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1861784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4638260"/>
            <a:ext cx="9399104" cy="1467257"/>
          </a:xfrm>
        </p:spPr>
        <p:txBody>
          <a:bodyPr/>
          <a:lstStyle/>
          <a:p>
            <a:r>
              <a:rPr lang="en-US" dirty="0" smtClean="0"/>
              <a:t>BOYFANS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679095" y="1878074"/>
            <a:ext cx="2160104" cy="4227443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/>
              <a:t>But</a:t>
            </a:r>
          </a:p>
          <a:p>
            <a:pPr algn="l"/>
            <a:r>
              <a:rPr lang="en-US" sz="3600" dirty="0" smtClean="0"/>
              <a:t>Or</a:t>
            </a:r>
          </a:p>
          <a:p>
            <a:pPr algn="l"/>
            <a:r>
              <a:rPr lang="en-US" sz="3600" dirty="0" smtClean="0"/>
              <a:t>Yet</a:t>
            </a:r>
          </a:p>
          <a:p>
            <a:pPr algn="l"/>
            <a:r>
              <a:rPr lang="en-US" sz="3600" dirty="0" smtClean="0"/>
              <a:t>For</a:t>
            </a:r>
          </a:p>
          <a:p>
            <a:pPr algn="l"/>
            <a:r>
              <a:rPr lang="en-US" sz="3600" dirty="0" smtClean="0"/>
              <a:t>And</a:t>
            </a:r>
          </a:p>
          <a:p>
            <a:pPr algn="l"/>
            <a:r>
              <a:rPr lang="en-US" sz="3600" dirty="0" smtClean="0"/>
              <a:t>Nor</a:t>
            </a:r>
          </a:p>
          <a:p>
            <a:pPr algn="l"/>
            <a:r>
              <a:rPr lang="en-US" sz="3600" dirty="0" smtClean="0"/>
              <a:t>So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15" y="2223002"/>
            <a:ext cx="5170280" cy="4071779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22159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05" y="600713"/>
            <a:ext cx="8341690" cy="569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4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2245553"/>
          </a:xfrm>
        </p:spPr>
        <p:txBody>
          <a:bodyPr/>
          <a:lstStyle/>
          <a:p>
            <a:r>
              <a:rPr lang="en-US" dirty="0" smtClean="0"/>
              <a:t>Combining Sentences </a:t>
            </a:r>
            <a:r>
              <a:rPr lang="en-US" smtClean="0"/>
              <a:t>with Conjunctions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839788" y="1948070"/>
            <a:ext cx="10514012" cy="404315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girls and boys are eating.  They are listening to music.</a:t>
            </a:r>
          </a:p>
          <a:p>
            <a:r>
              <a:rPr lang="en-US" sz="2800" dirty="0" smtClean="0"/>
              <a:t>The water is hot.  Zain is going to wait until it cools off.</a:t>
            </a:r>
          </a:p>
          <a:p>
            <a:r>
              <a:rPr lang="en-US" sz="2800" dirty="0" smtClean="0"/>
              <a:t>He likes eating meat.  He prefers fruits and vegetables.</a:t>
            </a:r>
          </a:p>
          <a:p>
            <a:r>
              <a:rPr lang="en-US" sz="2800" dirty="0" smtClean="0"/>
              <a:t>Khalid is singing.  His voice is not very good.</a:t>
            </a:r>
          </a:p>
          <a:p>
            <a:r>
              <a:rPr lang="en-US" sz="2800" dirty="0" smtClean="0"/>
              <a:t>Most students like to shop.  They also like to eat in restaurants.</a:t>
            </a:r>
          </a:p>
          <a:p>
            <a:r>
              <a:rPr lang="en-US" sz="2800" dirty="0" smtClean="0"/>
              <a:t>We can go to the gym.  We could go to the mall.</a:t>
            </a:r>
          </a:p>
        </p:txBody>
      </p:sp>
    </p:spTree>
    <p:extLst>
      <p:ext uri="{BB962C8B-B14F-4D97-AF65-F5344CB8AC3E}">
        <p14:creationId xmlns:p14="http://schemas.microsoft.com/office/powerpoint/2010/main" val="167630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61</TotalTime>
  <Words>296</Words>
  <Application>Microsoft Macintosh PowerPoint</Application>
  <PresentationFormat>Custom</PresentationFormat>
  <Paragraphs>59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Depth</vt:lpstr>
      <vt:lpstr>Drafting, Revising, &amp; Editing</vt:lpstr>
      <vt:lpstr>Prewriting Review</vt:lpstr>
      <vt:lpstr>Drafting</vt:lpstr>
      <vt:lpstr>PowerPoint Presentation</vt:lpstr>
      <vt:lpstr>Revising a Draft</vt:lpstr>
      <vt:lpstr>Coordinating Conjunctions</vt:lpstr>
      <vt:lpstr>BOYFANS</vt:lpstr>
      <vt:lpstr>PowerPoint Presentation</vt:lpstr>
      <vt:lpstr>Combining Sentences with Conjunctions</vt:lpstr>
      <vt:lpstr>Quiz Review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Drafting, Revising, &amp; Editing</dc:title>
  <dc:creator>Microsoft Office User</dc:creator>
  <cp:lastModifiedBy>Adam</cp:lastModifiedBy>
  <cp:revision>8</cp:revision>
  <dcterms:created xsi:type="dcterms:W3CDTF">2017-10-01T10:41:12Z</dcterms:created>
  <dcterms:modified xsi:type="dcterms:W3CDTF">2017-10-01T17:01:50Z</dcterms:modified>
</cp:coreProperties>
</file>

<file path=docProps/thumbnail.jpeg>
</file>